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42"/>
  </p:notesMasterIdLst>
  <p:sldIdLst>
    <p:sldId id="504" r:id="rId5"/>
    <p:sldId id="521" r:id="rId6"/>
    <p:sldId id="524" r:id="rId7"/>
    <p:sldId id="520" r:id="rId8"/>
    <p:sldId id="518" r:id="rId9"/>
    <p:sldId id="567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2" r:id="rId35"/>
    <p:sldId id="581" r:id="rId36"/>
    <p:sldId id="583" r:id="rId37"/>
    <p:sldId id="588" r:id="rId38"/>
    <p:sldId id="584" r:id="rId39"/>
    <p:sldId id="589" r:id="rId40"/>
    <p:sldId id="590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1"/>
            <p14:sldId id="524"/>
            <p14:sldId id="520"/>
            <p14:sldId id="518"/>
            <p14:sldId id="567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2"/>
            <p14:sldId id="581"/>
            <p14:sldId id="583"/>
            <p14:sldId id="588"/>
            <p14:sldId id="584"/>
            <p14:sldId id="589"/>
            <p14:sldId id="5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E79"/>
    <a:srgbClr val="FF4909"/>
    <a:srgbClr val="FFE699"/>
    <a:srgbClr val="1F4E79"/>
    <a:srgbClr val="43BFF7"/>
    <a:srgbClr val="FF928B"/>
    <a:srgbClr val="00B0F0"/>
    <a:srgbClr val="282828"/>
    <a:srgbClr val="58EC9F"/>
    <a:srgbClr val="2E5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0" autoAdjust="0"/>
    <p:restoredTop sz="90136" autoAdjust="0"/>
  </p:normalViewPr>
  <p:slideViewPr>
    <p:cSldViewPr snapToGrid="0">
      <p:cViewPr varScale="1">
        <p:scale>
          <a:sx n="115" d="100"/>
          <a:sy n="115" d="100"/>
        </p:scale>
        <p:origin x="424" y="19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2020-10-23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 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2695010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1600" b="1" dirty="0"/>
              <a:t> 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Platform-independent, resilient, and stateful (micro)services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BE04E36-9026-C944-869E-6F24CA192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02" y="525715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up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831" y="3232121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Scale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How</a:t>
            </a:r>
            <a:r>
              <a:rPr lang="sv-SE" sz="6600" dirty="0">
                <a:latin typeface="Lobster" pitchFamily="2" charset="77"/>
              </a:rPr>
              <a:t> do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scale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out</a:t>
            </a:r>
            <a:r>
              <a:rPr lang="sv-SE" sz="6600" dirty="0">
                <a:latin typeface="Lobster" pitchFamily="2" charset="77"/>
              </a:rPr>
              <a:t> in .</a:t>
            </a:r>
            <a:r>
              <a:rPr lang="sv-SE" sz="6600" dirty="0" err="1">
                <a:latin typeface="Lobster" pitchFamily="2" charset="77"/>
              </a:rPr>
              <a:t>net</a:t>
            </a:r>
            <a:r>
              <a:rPr lang="sv-SE" sz="6600" dirty="0">
                <a:latin typeface="Lobster" pitchFamily="2" charset="77"/>
              </a:rPr>
              <a:t> ?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583707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dirty="0" err="1">
                <a:latin typeface="Lobster" pitchFamily="2" charset="77"/>
              </a:rPr>
              <a:t>What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if</a:t>
            </a:r>
            <a:r>
              <a:rPr lang="sv-SE" sz="6600" dirty="0">
                <a:latin typeface="Lobster" pitchFamily="2" charset="77"/>
              </a:rPr>
              <a:t> I </a:t>
            </a:r>
            <a:r>
              <a:rPr lang="sv-SE" sz="6600" dirty="0" err="1">
                <a:latin typeface="Lobster" pitchFamily="2" charset="77"/>
              </a:rPr>
              <a:t>told</a:t>
            </a:r>
            <a:r>
              <a:rPr lang="sv-SE" sz="6600" dirty="0">
                <a:latin typeface="Lobster" pitchFamily="2" charset="77"/>
              </a:rPr>
              <a:t> </a:t>
            </a:r>
            <a:r>
              <a:rPr lang="sv-SE" sz="6600" dirty="0" err="1">
                <a:latin typeface="Lobster" pitchFamily="2" charset="77"/>
              </a:rPr>
              <a:t>you</a:t>
            </a:r>
            <a:r>
              <a:rPr lang="sv-SE" sz="6600" dirty="0">
                <a:latin typeface="Lobster" pitchFamily="2" charset="77"/>
              </a:rPr>
              <a:t>…</a:t>
            </a:r>
            <a:endParaRPr lang="sv-SE" sz="6600" b="1" dirty="0">
              <a:latin typeface="Lobster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What is </a:t>
            </a: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Dealing with, mitigating and preventing </a:t>
            </a:r>
            <a:r>
              <a:rPr lang="sv-SE" sz="4000" i="1" dirty="0" err="1">
                <a:latin typeface="+mn-lt"/>
              </a:rPr>
              <a:t>failures</a:t>
            </a:r>
            <a:r>
              <a:rPr lang="sv-SE" sz="4000" i="1" dirty="0">
                <a:latin typeface="+mn-lt"/>
              </a:rPr>
              <a:t>.</a:t>
            </a: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Component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r>
              <a:rPr lang="sv-SE" sz="4000" i="1" dirty="0">
                <a:latin typeface="+mn-lt"/>
              </a:rPr>
              <a:t> at ABAX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r>
              <a:rPr lang="sv-SE" sz="4400" dirty="0"/>
              <a:t> Kafka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03408C3B-4B35-E84D-8F8D-7CFBEEEE2D1B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 39">
            <a:extLst>
              <a:ext uri="{FF2B5EF4-FFF2-40B4-BE49-F238E27FC236}">
                <a16:creationId xmlns:a16="http://schemas.microsoft.com/office/drawing/2014/main" id="{3A3B0819-A440-964E-A086-268385869C00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6FF62E06-D8A5-D849-B8C5-10555E0B3B51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7BAFF011-43D6-2D42-BB9A-2EF7846885C4}"/>
                </a:ext>
              </a:extLst>
            </p:cNvPr>
            <p:cNvSpPr txBox="1"/>
            <p:nvPr/>
          </p:nvSpPr>
          <p:spPr>
            <a:xfrm>
              <a:off x="10862362" y="4658748"/>
              <a:ext cx="707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Blobs</a:t>
              </a:r>
              <a:endParaRPr lang="sv-SE" b="1" dirty="0"/>
            </a:p>
          </p:txBody>
        </p:sp>
      </p:grpSp>
      <p:sp>
        <p:nvSpPr>
          <p:cNvPr id="45" name="Can 37">
            <a:extLst>
              <a:ext uri="{FF2B5EF4-FFF2-40B4-BE49-F238E27FC236}">
                <a16:creationId xmlns:a16="http://schemas.microsoft.com/office/drawing/2014/main" id="{1875A980-7F8A-5F44-9723-11FEAEBEDBA8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26F9ECB5-BC17-4B46-89AE-EDBBDEABD5F8}"/>
              </a:ext>
            </a:extLst>
          </p:cNvPr>
          <p:cNvSpPr txBox="1"/>
          <p:nvPr/>
        </p:nvSpPr>
        <p:spPr>
          <a:xfrm>
            <a:off x="10780171" y="237824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5A0820AA-D267-7245-920E-80D017931836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DCBFB31B-E62B-294F-83D4-E8EE2B9EEBEB}"/>
              </a:ext>
            </a:extLst>
          </p:cNvPr>
          <p:cNvSpPr txBox="1"/>
          <p:nvPr/>
        </p:nvSpPr>
        <p:spPr>
          <a:xfrm>
            <a:off x="10862430" y="5399141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Trips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73AF83EB-932B-0F43-B932-8C2563E0542E}"/>
              </a:ext>
            </a:extLst>
          </p:cNvPr>
          <p:cNvSpPr txBox="1"/>
          <p:nvPr/>
        </p:nvSpPr>
        <p:spPr>
          <a:xfrm>
            <a:off x="10558434" y="28736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Idling / Driving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FF4B49A5-7CD3-0041-BE02-E96F8AC8102E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7F37AB11-5059-9C4F-946F-C8186C84FEC4}"/>
              </a:ext>
            </a:extLst>
          </p:cNvPr>
          <p:cNvSpPr txBox="1"/>
          <p:nvPr/>
        </p:nvSpPr>
        <p:spPr>
          <a:xfrm>
            <a:off x="10468294" y="5432453"/>
            <a:ext cx="12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State</a:t>
            </a:r>
          </a:p>
        </p:txBody>
      </p:sp>
      <p:grpSp>
        <p:nvGrpSpPr>
          <p:cNvPr id="38" name="Grupp 37">
            <a:extLst>
              <a:ext uri="{FF2B5EF4-FFF2-40B4-BE49-F238E27FC236}">
                <a16:creationId xmlns:a16="http://schemas.microsoft.com/office/drawing/2014/main" id="{795A1F4D-5111-2648-BE10-9DFF0F0080ED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399573DA-B651-5949-BCC6-02BD89A29608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0" name="textruta 39">
              <a:extLst>
                <a:ext uri="{FF2B5EF4-FFF2-40B4-BE49-F238E27FC236}">
                  <a16:creationId xmlns:a16="http://schemas.microsoft.com/office/drawing/2014/main" id="{092624B4-4795-3345-8AF8-6EE86AEF6BD7}"/>
                </a:ext>
              </a:extLst>
            </p:cNvPr>
            <p:cNvSpPr txBox="1"/>
            <p:nvPr/>
          </p:nvSpPr>
          <p:spPr>
            <a:xfrm>
              <a:off x="10976404" y="46899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41" name="Can 37">
            <a:extLst>
              <a:ext uri="{FF2B5EF4-FFF2-40B4-BE49-F238E27FC236}">
                <a16:creationId xmlns:a16="http://schemas.microsoft.com/office/drawing/2014/main" id="{5FF0BD13-A388-9C4A-9C0D-37CC241AF6F1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2" name="textruta 41">
            <a:extLst>
              <a:ext uri="{FF2B5EF4-FFF2-40B4-BE49-F238E27FC236}">
                <a16:creationId xmlns:a16="http://schemas.microsoft.com/office/drawing/2014/main" id="{34CB36AA-C053-2B49-B308-A35352D916D1}"/>
              </a:ext>
            </a:extLst>
          </p:cNvPr>
          <p:cNvSpPr txBox="1"/>
          <p:nvPr/>
        </p:nvSpPr>
        <p:spPr>
          <a:xfrm>
            <a:off x="10976405" y="2378245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15CACA92-0939-BB48-8A2E-6CD68CF84564}"/>
              </a:ext>
            </a:extLst>
          </p:cNvPr>
          <p:cNvSpPr txBox="1"/>
          <p:nvPr/>
        </p:nvSpPr>
        <p:spPr>
          <a:xfrm>
            <a:off x="10558434" y="28736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Inside/</a:t>
            </a:r>
            <a:r>
              <a:rPr lang="sv-SE" b="1" dirty="0" err="1"/>
              <a:t>Outside</a:t>
            </a:r>
            <a:endParaRPr lang="sv-SE" b="1" dirty="0"/>
          </a:p>
          <a:p>
            <a:r>
              <a:rPr lang="sv-SE" b="1" dirty="0" err="1"/>
              <a:t>Geofence</a:t>
            </a:r>
            <a:endParaRPr lang="sv-SE" b="1" dirty="0"/>
          </a:p>
        </p:txBody>
      </p:sp>
      <p:cxnSp>
        <p:nvCxnSpPr>
          <p:cNvPr id="44" name="Kurva 43">
            <a:extLst>
              <a:ext uri="{FF2B5EF4-FFF2-40B4-BE49-F238E27FC236}">
                <a16:creationId xmlns:a16="http://schemas.microsoft.com/office/drawing/2014/main" id="{8CE07915-80EB-5D4C-AF5E-5B60F70A4315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5" name="textruta 44">
            <a:extLst>
              <a:ext uri="{FF2B5EF4-FFF2-40B4-BE49-F238E27FC236}">
                <a16:creationId xmlns:a16="http://schemas.microsoft.com/office/drawing/2014/main" id="{DDD43674-366D-E344-B38B-B5E538A35643}"/>
              </a:ext>
            </a:extLst>
          </p:cNvPr>
          <p:cNvSpPr txBox="1"/>
          <p:nvPr/>
        </p:nvSpPr>
        <p:spPr>
          <a:xfrm>
            <a:off x="26086" y="714104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TPS ~40-60k / sec</a:t>
            </a: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Unit</a:t>
            </a:r>
            <a:r>
              <a:rPr lang="sv-SE" sz="4400" dirty="0"/>
              <a:t> </a:t>
            </a:r>
            <a:r>
              <a:rPr lang="sv-SE" sz="4400" dirty="0" err="1"/>
              <a:t>Diagnostics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48D557F6-9E91-9449-A4E3-A5369E925BC6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2" name="Cylinder 1">
              <a:extLst>
                <a:ext uri="{FF2B5EF4-FFF2-40B4-BE49-F238E27FC236}">
                  <a16:creationId xmlns:a16="http://schemas.microsoft.com/office/drawing/2014/main" id="{B3CFDE9A-B11E-D146-AF2F-5375BB0134F5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75" name="textruta 74">
              <a:extLst>
                <a:ext uri="{FF2B5EF4-FFF2-40B4-BE49-F238E27FC236}">
                  <a16:creationId xmlns:a16="http://schemas.microsoft.com/office/drawing/2014/main" id="{3386D194-F3B6-CF48-A571-5FD92A844A1F}"/>
                </a:ext>
              </a:extLst>
            </p:cNvPr>
            <p:cNvSpPr txBox="1"/>
            <p:nvPr/>
          </p:nvSpPr>
          <p:spPr>
            <a:xfrm>
              <a:off x="10976405" y="4645850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9026735" y="4359943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17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255454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Other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-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17145</TotalTime>
  <Words>686</Words>
  <Application>Microsoft Macintosh PowerPoint</Application>
  <PresentationFormat>Bredbild</PresentationFormat>
  <Paragraphs>180</Paragraphs>
  <Slides>37</Slides>
  <Notes>6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Lobster</vt:lpstr>
      <vt:lpstr>Lobster Two</vt:lpstr>
      <vt:lpstr>Office Theme</vt:lpstr>
      <vt:lpstr>2_Office Theme</vt:lpstr>
      <vt:lpstr>PowerPoint-presentation</vt:lpstr>
      <vt:lpstr>PowerPoint-presentation</vt:lpstr>
      <vt:lpstr>PowerPoint-presentation</vt:lpstr>
      <vt:lpstr>Actor Model</vt:lpstr>
      <vt:lpstr>PowerPoint-presentation</vt:lpstr>
      <vt:lpstr>Actor Model</vt:lpstr>
      <vt:lpstr>OOP vs. Actor Model</vt:lpstr>
      <vt:lpstr>Moore’s Law</vt:lpstr>
      <vt:lpstr>PowerPoint-presentation</vt:lpstr>
      <vt:lpstr>Scale Up</vt:lpstr>
      <vt:lpstr>PowerPoint-presentation</vt:lpstr>
      <vt:lpstr>PowerPoint-presentation</vt:lpstr>
      <vt:lpstr>Scale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2177</cp:revision>
  <dcterms:created xsi:type="dcterms:W3CDTF">2014-06-11T19:04:29Z</dcterms:created>
  <dcterms:modified xsi:type="dcterms:W3CDTF">2020-10-23T08:38:43Z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